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86" r:id="rId4"/>
    <p:sldId id="285" r:id="rId5"/>
    <p:sldId id="265" r:id="rId6"/>
    <p:sldId id="28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5" autoAdjust="0"/>
    <p:restoredTop sz="94605" autoAdjust="0"/>
  </p:normalViewPr>
  <p:slideViewPr>
    <p:cSldViewPr>
      <p:cViewPr varScale="1">
        <p:scale>
          <a:sx n="114" d="100"/>
          <a:sy n="114" d="100"/>
        </p:scale>
        <p:origin x="1530" y="96"/>
      </p:cViewPr>
      <p:guideLst>
        <p:guide orient="horz" pos="2160"/>
        <p:guide pos="2880"/>
      </p:guideLst>
    </p:cSldViewPr>
  </p:slideViewPr>
  <p:outlineViewPr>
    <p:cViewPr>
      <p:scale>
        <a:sx n="33" d="100"/>
        <a:sy n="33" d="100"/>
      </p:scale>
      <p:origin x="0" y="47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3/19/2019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3/19/2019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3/19/2019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3/19/2019</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0"/>
            <a:ext cx="7543800" cy="1524000"/>
          </a:xfrm>
        </p:spPr>
        <p:txBody>
          <a:bodyPr anchor="ctr"/>
          <a:lstStyle/>
          <a:p>
            <a:r>
              <a:rPr lang="en-US" sz="7200" dirty="0" smtClean="0"/>
              <a:t>Memento Pattern</a:t>
            </a:r>
            <a:endParaRPr lang="en-US" sz="7200" dirty="0"/>
          </a:p>
        </p:txBody>
      </p:sp>
      <p:sp>
        <p:nvSpPr>
          <p:cNvPr id="5" name="Slide Number Placeholder 3"/>
          <p:cNvSpPr txBox="1">
            <a:spLocks/>
          </p:cNvSpPr>
          <p:nvPr/>
        </p:nvSpPr>
        <p:spPr>
          <a:xfrm>
            <a:off x="7543800" y="6324600"/>
            <a:ext cx="762000" cy="365125"/>
          </a:xfrm>
          <a:prstGeom prst="rect">
            <a:avLst/>
          </a:prstGeom>
        </p:spPr>
        <p:txBody>
          <a:bodyPr vert="horz" lIns="91440" tIns="45720" rIns="91440" bIns="45720" rtlCol="0" anchor="ctr"/>
          <a:lstStyle>
            <a:defPPr>
              <a:defRPr lang="en-US"/>
            </a:defPPr>
            <a:lvl1pPr marL="0" algn="r" defTabSz="914400" rtl="0" eaLnBrk="1" latinLnBrk="0" hangingPunct="1">
              <a:defRPr sz="2400" kern="1200">
                <a:solidFill>
                  <a:schemeClr val="tx1">
                    <a:lumMod val="85000"/>
                    <a:lumOff val="1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FEBEB0A-9E3D-4B14-9782-E2AE3DA60D96}" type="slidenum">
              <a:rPr lang="en-US" smtClean="0"/>
              <a:pPr/>
              <a:t>1</a:t>
            </a:fld>
            <a:endParaRPr lang="en-US" dirty="0"/>
          </a:p>
        </p:txBody>
      </p:sp>
    </p:spTree>
    <p:extLst>
      <p:ext uri="{BB962C8B-B14F-4D97-AF65-F5344CB8AC3E}">
        <p14:creationId xmlns:p14="http://schemas.microsoft.com/office/powerpoint/2010/main" val="1706582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Intent</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dirty="0">
                <a:solidFill>
                  <a:schemeClr val="tx1"/>
                </a:solidFill>
              </a:rPr>
              <a:t>Without violating encapsulation, capture and externalize an object's internal state so that the object can be restored to this state later</a:t>
            </a:r>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a:t>
            </a:fld>
            <a:endParaRPr lang="en-US" dirty="0"/>
          </a:p>
        </p:txBody>
      </p:sp>
    </p:spTree>
    <p:extLst>
      <p:ext uri="{BB962C8B-B14F-4D97-AF65-F5344CB8AC3E}">
        <p14:creationId xmlns:p14="http://schemas.microsoft.com/office/powerpoint/2010/main" val="3062003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Collaborations</a:t>
            </a:r>
            <a:endParaRPr lang="en-US" sz="3600" dirty="0"/>
          </a:p>
        </p:txBody>
      </p:sp>
      <p:sp>
        <p:nvSpPr>
          <p:cNvPr id="2" name="Content Placeholder 1"/>
          <p:cNvSpPr>
            <a:spLocks noGrp="1"/>
          </p:cNvSpPr>
          <p:nvPr>
            <p:ph idx="1"/>
          </p:nvPr>
        </p:nvSpPr>
        <p:spPr>
          <a:xfrm>
            <a:off x="762000" y="1219200"/>
            <a:ext cx="7543800" cy="4876800"/>
          </a:xfrm>
        </p:spPr>
        <p:txBody>
          <a:bodyPr anchor="t">
            <a:normAutofit fontScale="85000" lnSpcReduction="20000"/>
          </a:bodyPr>
          <a:lstStyle/>
          <a:p>
            <a:r>
              <a:rPr lang="en-US" dirty="0" smtClean="0">
                <a:solidFill>
                  <a:srgbClr val="C00000"/>
                </a:solidFill>
              </a:rPr>
              <a:t>Memento</a:t>
            </a:r>
            <a:endParaRPr lang="en-US" dirty="0">
              <a:solidFill>
                <a:srgbClr val="C00000"/>
              </a:solidFill>
            </a:endParaRPr>
          </a:p>
          <a:p>
            <a:pPr lvl="1"/>
            <a:r>
              <a:rPr lang="en-US" dirty="0"/>
              <a:t>stores internal state of the </a:t>
            </a:r>
            <a:r>
              <a:rPr lang="en-US" dirty="0">
                <a:solidFill>
                  <a:srgbClr val="C00000"/>
                </a:solidFill>
              </a:rPr>
              <a:t>Originator</a:t>
            </a:r>
            <a:r>
              <a:rPr lang="en-US" dirty="0"/>
              <a:t> object. The memento may store as much or as little of the originator's internal state as necessary at its originator's discretion.</a:t>
            </a:r>
          </a:p>
          <a:p>
            <a:pPr lvl="1"/>
            <a:r>
              <a:rPr lang="en-US" dirty="0"/>
              <a:t>protect against access by objects of other than the originator. Mementos have effectively two interfaces. </a:t>
            </a:r>
            <a:r>
              <a:rPr lang="en-US" dirty="0">
                <a:solidFill>
                  <a:srgbClr val="C00000"/>
                </a:solidFill>
              </a:rPr>
              <a:t>Caretaker</a:t>
            </a:r>
            <a:r>
              <a:rPr lang="en-US" dirty="0"/>
              <a:t> sees a narrow interface to the </a:t>
            </a:r>
            <a:r>
              <a:rPr lang="en-US" dirty="0">
                <a:solidFill>
                  <a:srgbClr val="C00000"/>
                </a:solidFill>
              </a:rPr>
              <a:t>Memento</a:t>
            </a:r>
            <a:r>
              <a:rPr lang="en-US" dirty="0"/>
              <a:t> -- it can only pass the memento to the other objects. </a:t>
            </a:r>
            <a:r>
              <a:rPr lang="en-US" dirty="0">
                <a:solidFill>
                  <a:srgbClr val="C00000"/>
                </a:solidFill>
              </a:rPr>
              <a:t>Originator</a:t>
            </a:r>
            <a:r>
              <a:rPr lang="en-US" dirty="0"/>
              <a:t>, in contrast, sees a wide interface, one that lets it access all the data necessary to restore itself to its previous state. Ideally, only the originator that produces the memento would be permitted to access the memento's internal state.</a:t>
            </a:r>
          </a:p>
          <a:p>
            <a:r>
              <a:rPr lang="en-US" dirty="0" smtClean="0">
                <a:solidFill>
                  <a:srgbClr val="C00000"/>
                </a:solidFill>
              </a:rPr>
              <a:t>Originator</a:t>
            </a:r>
            <a:endParaRPr lang="en-US" dirty="0">
              <a:solidFill>
                <a:srgbClr val="C00000"/>
              </a:solidFill>
            </a:endParaRPr>
          </a:p>
          <a:p>
            <a:pPr lvl="1"/>
            <a:r>
              <a:rPr lang="en-US" dirty="0"/>
              <a:t>creates a memento containing a snapshot of its current internal state.</a:t>
            </a:r>
          </a:p>
          <a:p>
            <a:pPr lvl="1"/>
            <a:r>
              <a:rPr lang="en-US" dirty="0"/>
              <a:t>uses the memento to restore its internal state</a:t>
            </a:r>
          </a:p>
          <a:p>
            <a:r>
              <a:rPr lang="en-US" dirty="0" smtClean="0">
                <a:solidFill>
                  <a:srgbClr val="C00000"/>
                </a:solidFill>
              </a:rPr>
              <a:t>Caretaker</a:t>
            </a:r>
          </a:p>
          <a:p>
            <a:pPr lvl="1"/>
            <a:r>
              <a:rPr lang="en-US" dirty="0" smtClean="0"/>
              <a:t>is responsible for the memento's safekeeping</a:t>
            </a:r>
          </a:p>
          <a:p>
            <a:pPr lvl="1"/>
            <a:r>
              <a:rPr lang="en-US" dirty="0" smtClean="0"/>
              <a:t>never </a:t>
            </a:r>
            <a:r>
              <a:rPr lang="en-US" dirty="0"/>
              <a:t>operates on or examines the contents of a memento</a:t>
            </a: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3</a:t>
            </a:fld>
            <a:endParaRPr lang="en-US" dirty="0"/>
          </a:p>
        </p:txBody>
      </p:sp>
    </p:spTree>
    <p:extLst>
      <p:ext uri="{BB962C8B-B14F-4D97-AF65-F5344CB8AC3E}">
        <p14:creationId xmlns:p14="http://schemas.microsoft.com/office/powerpoint/2010/main" val="21383543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Class Diagram</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4</a:t>
            </a:fld>
            <a:endParaRPr lang="en-US" dirty="0"/>
          </a:p>
        </p:txBody>
      </p:sp>
      <p:sp>
        <p:nvSpPr>
          <p:cNvPr id="5" name="Rectangle 4"/>
          <p:cNvSpPr/>
          <p:nvPr/>
        </p:nvSpPr>
        <p:spPr>
          <a:xfrm>
            <a:off x="383216" y="1447800"/>
            <a:ext cx="2667000" cy="15240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404807" y="1905000"/>
            <a:ext cx="264333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79747" y="1535668"/>
            <a:ext cx="1249060" cy="369332"/>
          </a:xfrm>
          <a:prstGeom prst="rect">
            <a:avLst/>
          </a:prstGeom>
          <a:noFill/>
        </p:spPr>
        <p:txBody>
          <a:bodyPr wrap="none" rtlCol="0">
            <a:spAutoFit/>
          </a:bodyPr>
          <a:lstStyle/>
          <a:p>
            <a:r>
              <a:rPr lang="en-US" b="1" dirty="0" smtClean="0"/>
              <a:t>Originator</a:t>
            </a:r>
            <a:endParaRPr lang="en-US" b="1" dirty="0"/>
          </a:p>
        </p:txBody>
      </p:sp>
      <p:sp>
        <p:nvSpPr>
          <p:cNvPr id="18" name="Rectangle 17"/>
          <p:cNvSpPr/>
          <p:nvPr/>
        </p:nvSpPr>
        <p:spPr>
          <a:xfrm>
            <a:off x="6649199" y="16383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p:cNvCxnSpPr>
            <a:stCxn id="18" idx="1"/>
            <a:endCxn id="18" idx="3"/>
          </p:cNvCxnSpPr>
          <p:nvPr/>
        </p:nvCxnSpPr>
        <p:spPr>
          <a:xfrm>
            <a:off x="6649199" y="22860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036004" y="1802368"/>
            <a:ext cx="1193596" cy="369332"/>
          </a:xfrm>
          <a:prstGeom prst="rect">
            <a:avLst/>
          </a:prstGeom>
          <a:noFill/>
        </p:spPr>
        <p:txBody>
          <a:bodyPr wrap="none" rtlCol="0">
            <a:spAutoFit/>
          </a:bodyPr>
          <a:lstStyle/>
          <a:p>
            <a:r>
              <a:rPr lang="en-US" b="1" dirty="0" smtClean="0"/>
              <a:t>Caretaker</a:t>
            </a:r>
            <a:endParaRPr lang="en-US" b="1" dirty="0"/>
          </a:p>
        </p:txBody>
      </p:sp>
      <p:sp>
        <p:nvSpPr>
          <p:cNvPr id="24" name="Rectangle 23"/>
          <p:cNvSpPr/>
          <p:nvPr/>
        </p:nvSpPr>
        <p:spPr>
          <a:xfrm>
            <a:off x="3810000" y="1560731"/>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Connector 24"/>
          <p:cNvCxnSpPr/>
          <p:nvPr/>
        </p:nvCxnSpPr>
        <p:spPr>
          <a:xfrm>
            <a:off x="3810000" y="1931694"/>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287148" y="1524000"/>
            <a:ext cx="1120821" cy="369332"/>
          </a:xfrm>
          <a:prstGeom prst="rect">
            <a:avLst/>
          </a:prstGeom>
          <a:noFill/>
        </p:spPr>
        <p:txBody>
          <a:bodyPr wrap="none" rtlCol="0">
            <a:spAutoFit/>
          </a:bodyPr>
          <a:lstStyle/>
          <a:p>
            <a:pPr algn="ctr"/>
            <a:r>
              <a:rPr lang="en-US" b="1" dirty="0" smtClean="0"/>
              <a:t>Memento</a:t>
            </a:r>
            <a:endParaRPr lang="en-US" b="1" dirty="0"/>
          </a:p>
        </p:txBody>
      </p:sp>
      <p:sp>
        <p:nvSpPr>
          <p:cNvPr id="27" name="TextBox 26"/>
          <p:cNvSpPr txBox="1"/>
          <p:nvPr/>
        </p:nvSpPr>
        <p:spPr>
          <a:xfrm>
            <a:off x="3810000" y="2209800"/>
            <a:ext cx="1152880" cy="646331"/>
          </a:xfrm>
          <a:prstGeom prst="rect">
            <a:avLst/>
          </a:prstGeom>
          <a:noFill/>
        </p:spPr>
        <p:txBody>
          <a:bodyPr wrap="none" rtlCol="0">
            <a:spAutoFit/>
          </a:bodyPr>
          <a:lstStyle/>
          <a:p>
            <a:r>
              <a:rPr lang="en-US" dirty="0" err="1" smtClean="0"/>
              <a:t>GetState</a:t>
            </a:r>
            <a:r>
              <a:rPr lang="en-US" dirty="0" smtClean="0"/>
              <a:t>()</a:t>
            </a:r>
          </a:p>
          <a:p>
            <a:r>
              <a:rPr lang="en-US" dirty="0" err="1" smtClean="0"/>
              <a:t>SetState</a:t>
            </a:r>
            <a:r>
              <a:rPr lang="en-US" dirty="0" smtClean="0"/>
              <a:t>()</a:t>
            </a:r>
            <a:endParaRPr lang="en-US" dirty="0"/>
          </a:p>
        </p:txBody>
      </p:sp>
      <p:cxnSp>
        <p:nvCxnSpPr>
          <p:cNvPr id="35" name="Straight Arrow Connector 34"/>
          <p:cNvCxnSpPr>
            <a:stCxn id="5" idx="3"/>
          </p:cNvCxnSpPr>
          <p:nvPr/>
        </p:nvCxnSpPr>
        <p:spPr>
          <a:xfrm flipV="1">
            <a:off x="3050216" y="2197026"/>
            <a:ext cx="781799" cy="12774"/>
          </a:xfrm>
          <a:prstGeom prst="straightConnector1">
            <a:avLst/>
          </a:prstGeom>
          <a:ln w="254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44" idx="1"/>
            <a:endCxn id="24" idx="3"/>
          </p:cNvCxnSpPr>
          <p:nvPr/>
        </p:nvCxnSpPr>
        <p:spPr>
          <a:xfrm flipH="1">
            <a:off x="5867400" y="2201980"/>
            <a:ext cx="555196" cy="645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230594" y="4150775"/>
            <a:ext cx="3048000" cy="609600"/>
          </a:xfrm>
          <a:prstGeom prst="rect">
            <a:avLst/>
          </a:prstGeom>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Return new Memento(state)</a:t>
            </a:r>
            <a:endParaRPr lang="en-US" dirty="0"/>
          </a:p>
        </p:txBody>
      </p:sp>
      <p:cxnSp>
        <p:nvCxnSpPr>
          <p:cNvPr id="48" name="Straight Connector 47"/>
          <p:cNvCxnSpPr/>
          <p:nvPr/>
        </p:nvCxnSpPr>
        <p:spPr>
          <a:xfrm flipH="1">
            <a:off x="1524000" y="3052332"/>
            <a:ext cx="404808" cy="1062468"/>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15125" y="1891784"/>
            <a:ext cx="620683" cy="369332"/>
          </a:xfrm>
          <a:prstGeom prst="rect">
            <a:avLst/>
          </a:prstGeom>
          <a:noFill/>
        </p:spPr>
        <p:txBody>
          <a:bodyPr wrap="none" rtlCol="0">
            <a:spAutoFit/>
          </a:bodyPr>
          <a:lstStyle/>
          <a:p>
            <a:r>
              <a:rPr lang="en-US" i="1" dirty="0" smtClean="0"/>
              <a:t>state</a:t>
            </a:r>
            <a:endParaRPr lang="en-US" i="1" dirty="0"/>
          </a:p>
        </p:txBody>
      </p:sp>
      <p:sp>
        <p:nvSpPr>
          <p:cNvPr id="7" name="TextBox 6"/>
          <p:cNvSpPr txBox="1"/>
          <p:nvPr/>
        </p:nvSpPr>
        <p:spPr>
          <a:xfrm>
            <a:off x="415125" y="2343702"/>
            <a:ext cx="2614818" cy="646331"/>
          </a:xfrm>
          <a:prstGeom prst="rect">
            <a:avLst/>
          </a:prstGeom>
          <a:noFill/>
        </p:spPr>
        <p:txBody>
          <a:bodyPr wrap="none" rtlCol="0">
            <a:spAutoFit/>
          </a:bodyPr>
          <a:lstStyle/>
          <a:p>
            <a:r>
              <a:rPr lang="en-US" dirty="0" err="1" smtClean="0"/>
              <a:t>SetMemento</a:t>
            </a:r>
            <a:r>
              <a:rPr lang="en-US" dirty="0" smtClean="0"/>
              <a:t>(in memento)</a:t>
            </a:r>
          </a:p>
          <a:p>
            <a:r>
              <a:rPr lang="en-US" dirty="0" err="1" smtClean="0"/>
              <a:t>CreateMemento</a:t>
            </a:r>
            <a:r>
              <a:rPr lang="en-US" dirty="0" smtClean="0"/>
              <a:t>()</a:t>
            </a:r>
            <a:endParaRPr lang="en-US" dirty="0"/>
          </a:p>
        </p:txBody>
      </p:sp>
      <p:cxnSp>
        <p:nvCxnSpPr>
          <p:cNvPr id="36" name="Straight Connector 35"/>
          <p:cNvCxnSpPr/>
          <p:nvPr/>
        </p:nvCxnSpPr>
        <p:spPr>
          <a:xfrm>
            <a:off x="381000" y="2341648"/>
            <a:ext cx="264333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3810000" y="2236494"/>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3820571" y="1878037"/>
            <a:ext cx="620683" cy="369332"/>
          </a:xfrm>
          <a:prstGeom prst="rect">
            <a:avLst/>
          </a:prstGeom>
          <a:noFill/>
        </p:spPr>
        <p:txBody>
          <a:bodyPr wrap="none" rtlCol="0">
            <a:spAutoFit/>
          </a:bodyPr>
          <a:lstStyle/>
          <a:p>
            <a:r>
              <a:rPr lang="en-US" i="1" dirty="0" smtClean="0"/>
              <a:t>state</a:t>
            </a:r>
            <a:endParaRPr lang="en-US" i="1" dirty="0"/>
          </a:p>
        </p:txBody>
      </p:sp>
      <p:sp>
        <p:nvSpPr>
          <p:cNvPr id="44" name="Diamond 43"/>
          <p:cNvSpPr/>
          <p:nvPr/>
        </p:nvSpPr>
        <p:spPr>
          <a:xfrm>
            <a:off x="6422596" y="2109647"/>
            <a:ext cx="228600" cy="184666"/>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p:cNvCxnSpPr>
            <a:endCxn id="56" idx="0"/>
          </p:cNvCxnSpPr>
          <p:nvPr/>
        </p:nvCxnSpPr>
        <p:spPr>
          <a:xfrm>
            <a:off x="2514600" y="2583849"/>
            <a:ext cx="2659031" cy="1573505"/>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3649631" y="4157354"/>
            <a:ext cx="3048000" cy="609600"/>
          </a:xfrm>
          <a:prstGeom prst="rect">
            <a:avLst/>
          </a:prstGeom>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State = </a:t>
            </a:r>
            <a:r>
              <a:rPr lang="en-US" b="1" dirty="0" err="1" smtClean="0"/>
              <a:t>memento.GetState</a:t>
            </a:r>
            <a:r>
              <a:rPr lang="en-US" b="1" dirty="0" smtClean="0"/>
              <a:t>()</a:t>
            </a:r>
            <a:endParaRPr lang="en-US" dirty="0"/>
          </a:p>
        </p:txBody>
      </p:sp>
    </p:spTree>
    <p:extLst>
      <p:ext uri="{BB962C8B-B14F-4D97-AF65-F5344CB8AC3E}">
        <p14:creationId xmlns:p14="http://schemas.microsoft.com/office/powerpoint/2010/main" val="1295644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67100" y="990601"/>
            <a:ext cx="2209800" cy="4508927"/>
          </a:xfrm>
          <a:prstGeom prst="rect">
            <a:avLst/>
          </a:prstGeom>
          <a:noFill/>
        </p:spPr>
        <p:txBody>
          <a:bodyPr wrap="square" rtlCol="0">
            <a:spAutoFit/>
            <a:scene3d>
              <a:camera prst="isometricOffAxis1Right"/>
              <a:lightRig rig="threePt" dir="t"/>
            </a:scene3d>
            <a:sp3d extrusionH="508000">
              <a:bevelT w="190500" h="190500"/>
            </a:sp3d>
          </a:bodyPr>
          <a:lstStyle/>
          <a:p>
            <a:r>
              <a:rPr lang="en-US" sz="28700" dirty="0" smtClean="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rPr>
              <a:t>?</a:t>
            </a:r>
            <a:endParaRPr lang="en-US" sz="28700" dirty="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endParaRPr>
          </a:p>
        </p:txBody>
      </p:sp>
    </p:spTree>
    <p:extLst>
      <p:ext uri="{BB962C8B-B14F-4D97-AF65-F5344CB8AC3E}">
        <p14:creationId xmlns:p14="http://schemas.microsoft.com/office/powerpoint/2010/main" val="2874663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References</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6</a:t>
            </a:fld>
            <a:endParaRPr lang="en-US" dirty="0"/>
          </a:p>
        </p:txBody>
      </p:sp>
      <p:sp>
        <p:nvSpPr>
          <p:cNvPr id="7" name="Content Placeholder 1"/>
          <p:cNvSpPr>
            <a:spLocks noGrp="1"/>
          </p:cNvSpPr>
          <p:nvPr>
            <p:ph idx="1"/>
          </p:nvPr>
        </p:nvSpPr>
        <p:spPr>
          <a:xfrm>
            <a:off x="762000" y="1219200"/>
            <a:ext cx="7543800" cy="4876800"/>
          </a:xfrm>
        </p:spPr>
        <p:txBody>
          <a:bodyPr anchor="t">
            <a:normAutofit/>
          </a:bodyPr>
          <a:lstStyle/>
          <a:p>
            <a:r>
              <a:rPr lang="en-US" dirty="0" err="1" smtClean="0">
                <a:solidFill>
                  <a:schemeClr val="bg2">
                    <a:lumMod val="50000"/>
                  </a:schemeClr>
                </a:solidFill>
              </a:rPr>
              <a:t>Dofactory</a:t>
            </a:r>
            <a:r>
              <a:rPr lang="en-US" dirty="0" smtClean="0">
                <a:solidFill>
                  <a:schemeClr val="bg2">
                    <a:lumMod val="50000"/>
                  </a:schemeClr>
                </a:solidFill>
              </a:rPr>
              <a:t> – “Memento”</a:t>
            </a:r>
          </a:p>
          <a:p>
            <a:pPr lvl="1"/>
            <a:r>
              <a:rPr lang="en-US">
                <a:solidFill>
                  <a:schemeClr val="bg2">
                    <a:lumMod val="50000"/>
                  </a:schemeClr>
                </a:solidFill>
              </a:rPr>
              <a:t>http://www.dofactory.com/net/memento-design-pattern</a:t>
            </a:r>
            <a:endParaRPr lang="en-US" dirty="0" smtClean="0">
              <a:solidFill>
                <a:schemeClr val="bg2">
                  <a:lumMod val="50000"/>
                </a:schemeClr>
              </a:solidFill>
            </a:endParaRPr>
          </a:p>
          <a:p>
            <a:pPr>
              <a:buFont typeface="Wingdings" panose="05000000000000000000" pitchFamily="2" charset="2"/>
              <a:buChar char="ü"/>
            </a:pPr>
            <a:endParaRPr lang="en-US" i="1" dirty="0">
              <a:solidFill>
                <a:schemeClr val="tx1"/>
              </a:solidFill>
            </a:endParaRPr>
          </a:p>
        </p:txBody>
      </p:sp>
    </p:spTree>
    <p:extLst>
      <p:ext uri="{BB962C8B-B14F-4D97-AF65-F5344CB8AC3E}">
        <p14:creationId xmlns:p14="http://schemas.microsoft.com/office/powerpoint/2010/main" val="9900835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602</TotalTime>
  <Words>216</Words>
  <Application>Microsoft Office PowerPoint</Application>
  <PresentationFormat>On-screen Show (4:3)</PresentationFormat>
  <Paragraphs>34</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Arial Black</vt:lpstr>
      <vt:lpstr>Impact</vt:lpstr>
      <vt:lpstr>Times New Roman</vt:lpstr>
      <vt:lpstr>Wingdings</vt:lpstr>
      <vt:lpstr>Newsprint</vt:lpstr>
      <vt:lpstr>Memento Pattern</vt:lpstr>
      <vt:lpstr>Intent</vt:lpstr>
      <vt:lpstr>Collaborations</vt:lpstr>
      <vt:lpstr>Class Diagram</vt:lpstr>
      <vt:lpstr>PowerPoint Presentation</vt:lpstr>
      <vt:lpstr>References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Development Methodologies</dc:title>
  <dc:creator>Scott Mills</dc:creator>
  <cp:lastModifiedBy>Scott Mills</cp:lastModifiedBy>
  <cp:revision>74</cp:revision>
  <dcterms:created xsi:type="dcterms:W3CDTF">2014-08-25T00:37:45Z</dcterms:created>
  <dcterms:modified xsi:type="dcterms:W3CDTF">2019-03-19T16:45:00Z</dcterms:modified>
</cp:coreProperties>
</file>